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72" r:id="rId2"/>
    <p:sldId id="276" r:id="rId3"/>
    <p:sldId id="274" r:id="rId4"/>
    <p:sldId id="275" r:id="rId5"/>
    <p:sldId id="277" r:id="rId6"/>
    <p:sldId id="278" r:id="rId7"/>
    <p:sldId id="279" r:id="rId8"/>
    <p:sldId id="280" r:id="rId9"/>
    <p:sldId id="281" r:id="rId1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7BDA5C-794B-49EC-A11F-87E1B217D323}" type="datetimeFigureOut">
              <a:rPr lang="zh-TW" altLang="en-US" smtClean="0"/>
              <a:t>2023/11/24</a:t>
            </a:fld>
            <a:endParaRPr lang="zh-TW" altLang="en-US" dirty="0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0C4FD-6304-4ADD-91E5-D9E3411A82B5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45390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3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794A6-5858-4820-B967-82B585EB545B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6839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3338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3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794A6-5858-4820-B967-82B585EB545B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6839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8122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3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794A6-5858-4820-B967-82B585EB545B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6839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9108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3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794A6-5858-4820-B967-82B585EB545B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6839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288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3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794A6-5858-4820-B967-82B585EB545B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6839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4373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3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794A6-5858-4820-B967-82B585EB545B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6839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1101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3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794A6-5858-4820-B967-82B585EB545B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6839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6032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3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794A6-5858-4820-B967-82B585EB545B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6839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3111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3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794A6-5858-4820-B967-82B585EB545B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6839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8687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3"/>
          </a:xfrm>
        </p:spPr>
        <p:txBody>
          <a:bodyPr anchor="b">
            <a:noAutofit/>
          </a:bodyPr>
          <a:lstStyle>
            <a:lvl1pPr algn="r">
              <a:defRPr sz="5333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6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5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9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5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1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1939"/>
            <a:fld id="{C22DF38D-0BB2-44D1-9869-09571501DDB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1939"/>
              <a:t>2023/11/24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1939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1939"/>
            <a:fld id="{FBAC4A31-E2B7-4558-95A2-DACAFAEF417A}" type="slidenum">
              <a:rPr lang="zh-TW" altLang="en-US" smtClean="0">
                <a:solidFill>
                  <a:srgbClr val="E84C22"/>
                </a:solidFill>
              </a:rPr>
              <a:pPr defTabSz="911939"/>
              <a:t>‹#›</a:t>
            </a:fld>
            <a:endParaRPr lang="zh-TW" altLang="en-US" dirty="0">
              <a:solidFill>
                <a:srgbClr val="E84C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643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7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7" y="4470400"/>
            <a:ext cx="8596668" cy="1570963"/>
          </a:xfrm>
        </p:spPr>
        <p:txBody>
          <a:bodyPr anchor="ctr">
            <a:normAutofit/>
          </a:bodyPr>
          <a:lstStyle>
            <a:lvl1pPr marL="0" indent="0" algn="l">
              <a:buNone/>
              <a:defRPr sz="1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5970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2pPr>
            <a:lvl3pPr marL="9119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790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823877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2279847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735817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3191786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647755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1939"/>
            <a:fld id="{C22DF38D-0BB2-44D1-9869-09571501DDB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1939"/>
              <a:t>2023/11/24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1939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1939"/>
            <a:fld id="{FBAC4A31-E2B7-4558-95A2-DACAFAEF417A}" type="slidenum">
              <a:rPr lang="zh-TW" altLang="en-US" smtClean="0">
                <a:solidFill>
                  <a:srgbClr val="E84C22"/>
                </a:solidFill>
              </a:rPr>
              <a:pPr defTabSz="911939"/>
              <a:t>‹#›</a:t>
            </a:fld>
            <a:endParaRPr lang="zh-TW" altLang="en-US" dirty="0">
              <a:solidFill>
                <a:srgbClr val="E84C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728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5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41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5970" indent="0">
              <a:buFontTx/>
              <a:buNone/>
              <a:defRPr/>
            </a:lvl2pPr>
            <a:lvl3pPr marL="911939" indent="0">
              <a:buFontTx/>
              <a:buNone/>
              <a:defRPr/>
            </a:lvl3pPr>
            <a:lvl4pPr marL="1367908" indent="0">
              <a:buFontTx/>
              <a:buNone/>
              <a:defRPr/>
            </a:lvl4pPr>
            <a:lvl5pPr marL="1823877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7" y="4470400"/>
            <a:ext cx="8596668" cy="1570963"/>
          </a:xfrm>
        </p:spPr>
        <p:txBody>
          <a:bodyPr anchor="ctr">
            <a:normAutofit/>
          </a:bodyPr>
          <a:lstStyle>
            <a:lvl1pPr marL="0" indent="0" algn="l">
              <a:buNone/>
              <a:defRPr sz="1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5970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2pPr>
            <a:lvl3pPr marL="9119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790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823877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2279847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735817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3191786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647755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1939"/>
            <a:fld id="{C22DF38D-0BB2-44D1-9869-09571501DDB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1939"/>
              <a:t>2023/11/24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1939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1939"/>
            <a:fld id="{FBAC4A31-E2B7-4558-95A2-DACAFAEF417A}" type="slidenum">
              <a:rPr lang="zh-TW" altLang="en-US" smtClean="0">
                <a:solidFill>
                  <a:srgbClr val="E84C22"/>
                </a:solidFill>
              </a:rPr>
              <a:pPr defTabSz="911939"/>
              <a:t>‹#›</a:t>
            </a:fld>
            <a:endParaRPr lang="zh-TW" altLang="en-US" dirty="0">
              <a:solidFill>
                <a:srgbClr val="E84C2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2" y="790379"/>
            <a:ext cx="609600" cy="584776"/>
          </a:xfrm>
          <a:prstGeom prst="rect">
            <a:avLst/>
          </a:prstGeom>
        </p:spPr>
        <p:txBody>
          <a:bodyPr vert="horz" lIns="91196" tIns="45599" rIns="91196" bIns="45599" rtlCol="0" anchor="ctr">
            <a:noAutofit/>
          </a:bodyPr>
          <a:lstStyle/>
          <a:p>
            <a:pPr marL="0" marR="0" lvl="0" indent="0" algn="l" defTabSz="9119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E84C22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196" tIns="45599" rIns="91196" bIns="45599" rtlCol="0" anchor="ctr">
            <a:noAutofit/>
          </a:bodyPr>
          <a:lstStyle/>
          <a:p>
            <a:pPr marL="0" marR="0" lvl="0" indent="0" algn="l" defTabSz="9119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E84C22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  <a:endParaRPr kumimoji="0" lang="en-US" sz="1733" b="0" i="0" u="none" strike="noStrike" kern="1200" cap="none" spc="0" normalizeH="0" baseline="0" noProof="0" dirty="0">
              <a:ln>
                <a:noFill/>
              </a:ln>
              <a:solidFill>
                <a:srgbClr val="E84C22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993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7" y="1931989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7" y="4527448"/>
            <a:ext cx="8596668" cy="1513915"/>
          </a:xfrm>
        </p:spPr>
        <p:txBody>
          <a:bodyPr anchor="t">
            <a:normAutofit/>
          </a:bodyPr>
          <a:lstStyle>
            <a:lvl1pPr marL="0" indent="0" algn="l">
              <a:buNone/>
              <a:defRPr sz="1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5970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2pPr>
            <a:lvl3pPr marL="9119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790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823877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2279847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735817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3191786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647755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1939"/>
            <a:fld id="{C22DF38D-0BB2-44D1-9869-09571501DDB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1939"/>
              <a:t>2023/11/24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1939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1939"/>
            <a:fld id="{FBAC4A31-E2B7-4558-95A2-DACAFAEF417A}" type="slidenum">
              <a:rPr lang="zh-TW" altLang="en-US" smtClean="0">
                <a:solidFill>
                  <a:srgbClr val="E84C22"/>
                </a:solidFill>
              </a:rPr>
              <a:pPr defTabSz="911939"/>
              <a:t>‹#›</a:t>
            </a:fld>
            <a:endParaRPr lang="zh-TW" altLang="en-US" dirty="0">
              <a:solidFill>
                <a:srgbClr val="E84C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682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5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5970" indent="0">
              <a:buFontTx/>
              <a:buNone/>
              <a:defRPr/>
            </a:lvl2pPr>
            <a:lvl3pPr marL="911939" indent="0">
              <a:buFontTx/>
              <a:buNone/>
              <a:defRPr/>
            </a:lvl3pPr>
            <a:lvl4pPr marL="1367908" indent="0">
              <a:buFontTx/>
              <a:buNone/>
              <a:defRPr/>
            </a:lvl4pPr>
            <a:lvl5pPr marL="1823877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7" y="4527448"/>
            <a:ext cx="8596668" cy="1513915"/>
          </a:xfrm>
        </p:spPr>
        <p:txBody>
          <a:bodyPr anchor="t">
            <a:normAutofit/>
          </a:bodyPr>
          <a:lstStyle>
            <a:lvl1pPr marL="0" indent="0" algn="l">
              <a:buNone/>
              <a:defRPr sz="17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5970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2pPr>
            <a:lvl3pPr marL="9119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790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823877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2279847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735817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3191786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647755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1939"/>
            <a:fld id="{C22DF38D-0BB2-44D1-9869-09571501DDB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1939"/>
              <a:t>2023/11/24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1939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1939"/>
            <a:fld id="{FBAC4A31-E2B7-4558-95A2-DACAFAEF417A}" type="slidenum">
              <a:rPr lang="zh-TW" altLang="en-US" smtClean="0">
                <a:solidFill>
                  <a:srgbClr val="E84C22"/>
                </a:solidFill>
              </a:rPr>
              <a:pPr defTabSz="911939"/>
              <a:t>‹#›</a:t>
            </a:fld>
            <a:endParaRPr lang="zh-TW" altLang="en-US" dirty="0">
              <a:solidFill>
                <a:srgbClr val="E84C2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2" y="790379"/>
            <a:ext cx="609600" cy="584776"/>
          </a:xfrm>
          <a:prstGeom prst="rect">
            <a:avLst/>
          </a:prstGeom>
        </p:spPr>
        <p:txBody>
          <a:bodyPr vert="horz" lIns="91196" tIns="45599" rIns="91196" bIns="45599" rtlCol="0" anchor="ctr">
            <a:noAutofit/>
          </a:bodyPr>
          <a:lstStyle/>
          <a:p>
            <a:pPr marL="0" marR="0" lvl="0" indent="0" algn="l" defTabSz="9119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E84C22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196" tIns="45599" rIns="91196" bIns="45599" rtlCol="0" anchor="ctr">
            <a:noAutofit/>
          </a:bodyPr>
          <a:lstStyle/>
          <a:p>
            <a:pPr marL="0" marR="0" lvl="0" indent="0" algn="l" defTabSz="9119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E84C22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1529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5970" indent="0">
              <a:buFontTx/>
              <a:buNone/>
              <a:defRPr/>
            </a:lvl2pPr>
            <a:lvl3pPr marL="911939" indent="0">
              <a:buFontTx/>
              <a:buNone/>
              <a:defRPr/>
            </a:lvl3pPr>
            <a:lvl4pPr marL="1367908" indent="0">
              <a:buFontTx/>
              <a:buNone/>
              <a:defRPr/>
            </a:lvl4pPr>
            <a:lvl5pPr marL="1823877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7" y="4527448"/>
            <a:ext cx="8596668" cy="1513915"/>
          </a:xfrm>
        </p:spPr>
        <p:txBody>
          <a:bodyPr anchor="t">
            <a:normAutofit/>
          </a:bodyPr>
          <a:lstStyle>
            <a:lvl1pPr marL="0" indent="0" algn="l">
              <a:buNone/>
              <a:defRPr sz="17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5970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2pPr>
            <a:lvl3pPr marL="9119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790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823877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2279847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735817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3191786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647755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1939"/>
            <a:fld id="{C22DF38D-0BB2-44D1-9869-09571501DDB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1939"/>
              <a:t>2023/11/24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1939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1939"/>
            <a:fld id="{FBAC4A31-E2B7-4558-95A2-DACAFAEF417A}" type="slidenum">
              <a:rPr lang="zh-TW" altLang="en-US" smtClean="0">
                <a:solidFill>
                  <a:srgbClr val="E84C22"/>
                </a:solidFill>
              </a:rPr>
              <a:pPr defTabSz="911939"/>
              <a:t>‹#›</a:t>
            </a:fld>
            <a:endParaRPr lang="zh-TW" altLang="en-US" dirty="0">
              <a:solidFill>
                <a:srgbClr val="E84C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17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1939"/>
            <a:fld id="{C22DF38D-0BB2-44D1-9869-09571501DDB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1939"/>
              <a:t>2023/11/24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1939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1939"/>
            <a:fld id="{FBAC4A31-E2B7-4558-95A2-DACAFAEF417A}" type="slidenum">
              <a:rPr lang="zh-TW" altLang="en-US" smtClean="0">
                <a:solidFill>
                  <a:srgbClr val="E84C22"/>
                </a:solidFill>
              </a:rPr>
              <a:pPr defTabSz="911939"/>
              <a:t>‹#›</a:t>
            </a:fld>
            <a:endParaRPr lang="zh-TW" altLang="en-US" dirty="0">
              <a:solidFill>
                <a:srgbClr val="E84C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39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5" y="609601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7" y="609600"/>
            <a:ext cx="7060151" cy="5251451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1939"/>
            <a:fld id="{C22DF38D-0BB2-44D1-9869-09571501DDB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1939"/>
              <a:t>2023/11/24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1939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1939"/>
            <a:fld id="{FBAC4A31-E2B7-4558-95A2-DACAFAEF417A}" type="slidenum">
              <a:rPr lang="zh-TW" altLang="en-US" smtClean="0">
                <a:solidFill>
                  <a:srgbClr val="E84C22"/>
                </a:solidFill>
              </a:rPr>
              <a:pPr defTabSz="911939"/>
              <a:t>‹#›</a:t>
            </a:fld>
            <a:endParaRPr lang="zh-TW" altLang="en-US" dirty="0">
              <a:solidFill>
                <a:srgbClr val="E84C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931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1939"/>
            <a:fld id="{C22DF38D-0BB2-44D1-9869-09571501DDB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1939"/>
              <a:t>2023/11/24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1939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1939"/>
            <a:fld id="{FBAC4A31-E2B7-4558-95A2-DACAFAEF417A}" type="slidenum">
              <a:rPr lang="zh-TW" altLang="en-US" smtClean="0">
                <a:solidFill>
                  <a:srgbClr val="E84C22"/>
                </a:solidFill>
              </a:rPr>
              <a:pPr defTabSz="911939"/>
              <a:t>‹#›</a:t>
            </a:fld>
            <a:endParaRPr lang="zh-TW" altLang="en-US" dirty="0">
              <a:solidFill>
                <a:srgbClr val="E84C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880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7" y="2700870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7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5970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2pPr>
            <a:lvl3pPr marL="9119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790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823877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2279847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735817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3191786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647755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1939"/>
            <a:fld id="{C22DF38D-0BB2-44D1-9869-09571501DDB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1939"/>
              <a:t>2023/11/24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1939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1939"/>
            <a:fld id="{FBAC4A31-E2B7-4558-95A2-DACAFAEF417A}" type="slidenum">
              <a:rPr lang="zh-TW" altLang="en-US" smtClean="0">
                <a:solidFill>
                  <a:srgbClr val="E84C22"/>
                </a:solidFill>
              </a:rPr>
              <a:pPr defTabSz="911939"/>
              <a:t>‹#›</a:t>
            </a:fld>
            <a:endParaRPr lang="zh-TW" altLang="en-US" dirty="0">
              <a:solidFill>
                <a:srgbClr val="E84C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137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5" y="2160590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1"/>
            <a:ext cx="4184035" cy="388077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1939"/>
            <a:fld id="{C22DF38D-0BB2-44D1-9869-09571501DDB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1939"/>
              <a:t>2023/11/24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1939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1939"/>
            <a:fld id="{FBAC4A31-E2B7-4558-95A2-DACAFAEF417A}" type="slidenum">
              <a:rPr lang="zh-TW" altLang="en-US" smtClean="0">
                <a:solidFill>
                  <a:srgbClr val="E84C22"/>
                </a:solidFill>
              </a:rPr>
              <a:pPr defTabSz="911939"/>
              <a:t>‹#›</a:t>
            </a:fld>
            <a:endParaRPr lang="zh-TW" altLang="en-US" dirty="0">
              <a:solidFill>
                <a:srgbClr val="E84C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787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7" y="2160983"/>
            <a:ext cx="4185623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5970" indent="0">
              <a:buNone/>
              <a:defRPr sz="2000" b="1"/>
            </a:lvl2pPr>
            <a:lvl3pPr marL="911939" indent="0">
              <a:buNone/>
              <a:defRPr sz="1733" b="1"/>
            </a:lvl3pPr>
            <a:lvl4pPr marL="1367908" indent="0">
              <a:buNone/>
              <a:defRPr sz="1600" b="1"/>
            </a:lvl4pPr>
            <a:lvl5pPr marL="1823877" indent="0">
              <a:buNone/>
              <a:defRPr sz="1600" b="1"/>
            </a:lvl5pPr>
            <a:lvl6pPr marL="2279847" indent="0">
              <a:buNone/>
              <a:defRPr sz="1600" b="1"/>
            </a:lvl6pPr>
            <a:lvl7pPr marL="2735817" indent="0">
              <a:buNone/>
              <a:defRPr sz="1600" b="1"/>
            </a:lvl7pPr>
            <a:lvl8pPr marL="3191786" indent="0">
              <a:buNone/>
              <a:defRPr sz="1600" b="1"/>
            </a:lvl8pPr>
            <a:lvl9pPr marL="3647755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7" y="2737248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9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5970" indent="0">
              <a:buNone/>
              <a:defRPr sz="2000" b="1"/>
            </a:lvl2pPr>
            <a:lvl3pPr marL="911939" indent="0">
              <a:buNone/>
              <a:defRPr sz="1733" b="1"/>
            </a:lvl3pPr>
            <a:lvl4pPr marL="1367908" indent="0">
              <a:buNone/>
              <a:defRPr sz="1600" b="1"/>
            </a:lvl4pPr>
            <a:lvl5pPr marL="1823877" indent="0">
              <a:buNone/>
              <a:defRPr sz="1600" b="1"/>
            </a:lvl5pPr>
            <a:lvl6pPr marL="2279847" indent="0">
              <a:buNone/>
              <a:defRPr sz="1600" b="1"/>
            </a:lvl6pPr>
            <a:lvl7pPr marL="2735817" indent="0">
              <a:buNone/>
              <a:defRPr sz="1600" b="1"/>
            </a:lvl7pPr>
            <a:lvl8pPr marL="3191786" indent="0">
              <a:buNone/>
              <a:defRPr sz="1600" b="1"/>
            </a:lvl8pPr>
            <a:lvl9pPr marL="3647755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6" y="2737248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1939"/>
            <a:fld id="{C22DF38D-0BB2-44D1-9869-09571501DDB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1939"/>
              <a:t>2023/11/24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1939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1939"/>
            <a:fld id="{FBAC4A31-E2B7-4558-95A2-DACAFAEF417A}" type="slidenum">
              <a:rPr lang="zh-TW" altLang="en-US" smtClean="0">
                <a:solidFill>
                  <a:srgbClr val="E84C22"/>
                </a:solidFill>
              </a:rPr>
              <a:pPr defTabSz="911939"/>
              <a:t>‹#›</a:t>
            </a:fld>
            <a:endParaRPr lang="zh-TW" altLang="en-US" dirty="0">
              <a:solidFill>
                <a:srgbClr val="E84C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052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7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1939"/>
            <a:fld id="{C22DF38D-0BB2-44D1-9869-09571501DDB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1939"/>
              <a:t>2023/11/24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1939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1939"/>
            <a:fld id="{FBAC4A31-E2B7-4558-95A2-DACAFAEF417A}" type="slidenum">
              <a:rPr lang="zh-TW" altLang="en-US" smtClean="0">
                <a:solidFill>
                  <a:srgbClr val="E84C22"/>
                </a:solidFill>
              </a:rPr>
              <a:pPr defTabSz="911939"/>
              <a:t>‹#›</a:t>
            </a:fld>
            <a:endParaRPr lang="zh-TW" altLang="en-US" dirty="0">
              <a:solidFill>
                <a:srgbClr val="E84C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796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1939"/>
            <a:fld id="{C22DF38D-0BB2-44D1-9869-09571501DDB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1939"/>
              <a:t>2023/11/24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1939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1939"/>
            <a:fld id="{FBAC4A31-E2B7-4558-95A2-DACAFAEF417A}" type="slidenum">
              <a:rPr lang="zh-TW" altLang="en-US" smtClean="0">
                <a:solidFill>
                  <a:srgbClr val="E84C22"/>
                </a:solidFill>
              </a:rPr>
              <a:pPr defTabSz="911939"/>
              <a:t>‹#›</a:t>
            </a:fld>
            <a:endParaRPr lang="zh-TW" altLang="en-US" dirty="0">
              <a:solidFill>
                <a:srgbClr val="E84C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458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6" y="1498604"/>
            <a:ext cx="3854528" cy="1278467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2" y="514927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6" y="2777070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333"/>
            </a:lvl1pPr>
            <a:lvl2pPr marL="455833" indent="0">
              <a:buNone/>
              <a:defRPr sz="1333"/>
            </a:lvl2pPr>
            <a:lvl3pPr marL="911665" indent="0">
              <a:buNone/>
              <a:defRPr sz="1200"/>
            </a:lvl3pPr>
            <a:lvl4pPr marL="1367498" indent="0">
              <a:buNone/>
              <a:defRPr sz="933"/>
            </a:lvl4pPr>
            <a:lvl5pPr marL="1823330" indent="0">
              <a:buNone/>
              <a:defRPr sz="933"/>
            </a:lvl5pPr>
            <a:lvl6pPr marL="2279163" indent="0">
              <a:buNone/>
              <a:defRPr sz="933"/>
            </a:lvl6pPr>
            <a:lvl7pPr marL="2734996" indent="0">
              <a:buNone/>
              <a:defRPr sz="933"/>
            </a:lvl7pPr>
            <a:lvl8pPr marL="3190828" indent="0">
              <a:buNone/>
              <a:defRPr sz="933"/>
            </a:lvl8pPr>
            <a:lvl9pPr marL="3646661" indent="0">
              <a:buNone/>
              <a:defRPr sz="933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1939"/>
            <a:fld id="{C22DF38D-0BB2-44D1-9869-09571501DDB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1939"/>
              <a:t>2023/11/24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1939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1939"/>
            <a:fld id="{FBAC4A31-E2B7-4558-95A2-DACAFAEF417A}" type="slidenum">
              <a:rPr lang="zh-TW" altLang="en-US" smtClean="0">
                <a:solidFill>
                  <a:srgbClr val="E84C22"/>
                </a:solidFill>
              </a:rPr>
              <a:pPr defTabSz="911939"/>
              <a:t>‹#›</a:t>
            </a:fld>
            <a:endParaRPr lang="zh-TW" altLang="en-US" dirty="0">
              <a:solidFill>
                <a:srgbClr val="E84C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403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6" y="4800600"/>
            <a:ext cx="8596667" cy="566739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7" y="609601"/>
            <a:ext cx="8596668" cy="384571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5970" indent="0">
              <a:buNone/>
              <a:defRPr sz="1600"/>
            </a:lvl2pPr>
            <a:lvl3pPr marL="911939" indent="0">
              <a:buNone/>
              <a:defRPr sz="1600"/>
            </a:lvl3pPr>
            <a:lvl4pPr marL="1367908" indent="0">
              <a:buNone/>
              <a:defRPr sz="1600"/>
            </a:lvl4pPr>
            <a:lvl5pPr marL="1823877" indent="0">
              <a:buNone/>
              <a:defRPr sz="1600"/>
            </a:lvl5pPr>
            <a:lvl6pPr marL="2279847" indent="0">
              <a:buNone/>
              <a:defRPr sz="1600"/>
            </a:lvl6pPr>
            <a:lvl7pPr marL="2735817" indent="0">
              <a:buNone/>
              <a:defRPr sz="1600"/>
            </a:lvl7pPr>
            <a:lvl8pPr marL="3191786" indent="0">
              <a:buNone/>
              <a:defRPr sz="1600"/>
            </a:lvl8pPr>
            <a:lvl9pPr marL="3647755" indent="0">
              <a:buNone/>
              <a:defRPr sz="1600"/>
            </a:lvl9pPr>
          </a:lstStyle>
          <a:p>
            <a:r>
              <a:rPr lang="zh-TW" altLang="en-US" dirty="0"/>
              <a:t>按一下图示以新增图片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6" y="5367339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5970" indent="0">
              <a:buNone/>
              <a:defRPr sz="1200"/>
            </a:lvl2pPr>
            <a:lvl3pPr marL="911939" indent="0">
              <a:buNone/>
              <a:defRPr sz="933"/>
            </a:lvl3pPr>
            <a:lvl4pPr marL="1367908" indent="0">
              <a:buNone/>
              <a:defRPr sz="933"/>
            </a:lvl4pPr>
            <a:lvl5pPr marL="1823877" indent="0">
              <a:buNone/>
              <a:defRPr sz="933"/>
            </a:lvl5pPr>
            <a:lvl6pPr marL="2279847" indent="0">
              <a:buNone/>
              <a:defRPr sz="933"/>
            </a:lvl6pPr>
            <a:lvl7pPr marL="2735817" indent="0">
              <a:buNone/>
              <a:defRPr sz="933"/>
            </a:lvl7pPr>
            <a:lvl8pPr marL="3191786" indent="0">
              <a:buNone/>
              <a:defRPr sz="933"/>
            </a:lvl8pPr>
            <a:lvl9pPr marL="3647755" indent="0">
              <a:buNone/>
              <a:defRPr sz="933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1939"/>
            <a:fld id="{C22DF38D-0BB2-44D1-9869-09571501DDB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1939"/>
              <a:t>2023/11/24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1939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1939"/>
            <a:fld id="{FBAC4A31-E2B7-4558-95A2-DACAFAEF417A}" type="slidenum">
              <a:rPr lang="zh-TW" altLang="en-US" smtClean="0">
                <a:solidFill>
                  <a:srgbClr val="E84C22"/>
                </a:solidFill>
              </a:rPr>
              <a:pPr defTabSz="911939"/>
              <a:t>‹#›</a:t>
            </a:fld>
            <a:endParaRPr lang="zh-TW" altLang="en-US" dirty="0">
              <a:solidFill>
                <a:srgbClr val="E84C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298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7" y="609600"/>
            <a:ext cx="8596668" cy="1320800"/>
          </a:xfrm>
          <a:prstGeom prst="rect">
            <a:avLst/>
          </a:prstGeom>
        </p:spPr>
        <p:txBody>
          <a:bodyPr vert="horz" lIns="68397" tIns="34199" rIns="68397" bIns="34199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7" y="2160591"/>
            <a:ext cx="8596668" cy="3880773"/>
          </a:xfrm>
          <a:prstGeom prst="rect">
            <a:avLst/>
          </a:prstGeom>
        </p:spPr>
        <p:txBody>
          <a:bodyPr vert="horz" lIns="68397" tIns="34199" rIns="68397" bIns="34199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4"/>
            <a:ext cx="911939" cy="365125"/>
          </a:xfrm>
          <a:prstGeom prst="rect">
            <a:avLst/>
          </a:prstGeom>
        </p:spPr>
        <p:txBody>
          <a:bodyPr vert="horz" lIns="68397" tIns="34199" rIns="68397" bIns="34199" rtlCol="0" anchor="ctr"/>
          <a:lstStyle>
            <a:lvl1pPr algn="r">
              <a:defRPr sz="9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939"/>
            <a:fld id="{C22DF38D-0BB2-44D1-9869-09571501DDB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1939"/>
              <a:t>2023/11/24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7" y="6041364"/>
            <a:ext cx="6297612" cy="365125"/>
          </a:xfrm>
          <a:prstGeom prst="rect">
            <a:avLst/>
          </a:prstGeom>
        </p:spPr>
        <p:txBody>
          <a:bodyPr vert="horz" lIns="68397" tIns="34199" rIns="68397" bIns="34199" rtlCol="0" anchor="ctr"/>
          <a:lstStyle>
            <a:lvl1pPr algn="l">
              <a:defRPr sz="9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939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4" y="6041364"/>
            <a:ext cx="683339" cy="365125"/>
          </a:xfrm>
          <a:prstGeom prst="rect">
            <a:avLst/>
          </a:prstGeom>
        </p:spPr>
        <p:txBody>
          <a:bodyPr vert="horz" lIns="68397" tIns="34199" rIns="68397" bIns="34199" rtlCol="0" anchor="ctr"/>
          <a:lstStyle>
            <a:lvl1pPr algn="r">
              <a:defRPr sz="933">
                <a:solidFill>
                  <a:schemeClr val="accent1"/>
                </a:solidFill>
              </a:defRPr>
            </a:lvl1pPr>
          </a:lstStyle>
          <a:p>
            <a:pPr defTabSz="911939"/>
            <a:fld id="{FBAC4A31-E2B7-4558-95A2-DACAFAEF417A}" type="slidenum">
              <a:rPr lang="zh-TW" altLang="en-US" smtClean="0">
                <a:solidFill>
                  <a:srgbClr val="E84C22"/>
                </a:solidFill>
              </a:rPr>
              <a:pPr defTabSz="911939"/>
              <a:t>‹#›</a:t>
            </a:fld>
            <a:endParaRPr lang="zh-TW" altLang="en-US" dirty="0">
              <a:solidFill>
                <a:srgbClr val="E84C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033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597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1977" indent="-341977" algn="l" defTabSz="455970" rtl="0" eaLnBrk="1" latinLnBrk="0" hangingPunct="1">
        <a:spcBef>
          <a:spcPts val="99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0951" indent="-284981" algn="l" defTabSz="455970" rtl="0" eaLnBrk="1" latinLnBrk="0" hangingPunct="1">
        <a:spcBef>
          <a:spcPts val="99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39924" indent="-227985" algn="l" defTabSz="455970" rtl="0" eaLnBrk="1" latinLnBrk="0" hangingPunct="1">
        <a:spcBef>
          <a:spcPts val="99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95893" indent="-227985" algn="l" defTabSz="455970" rtl="0" eaLnBrk="1" latinLnBrk="0" hangingPunct="1">
        <a:spcBef>
          <a:spcPts val="99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1862" indent="-227985" algn="l" defTabSz="455970" rtl="0" eaLnBrk="1" latinLnBrk="0" hangingPunct="1">
        <a:spcBef>
          <a:spcPts val="99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07832" indent="-227985" algn="l" defTabSz="455970" rtl="0" eaLnBrk="1" latinLnBrk="0" hangingPunct="1">
        <a:spcBef>
          <a:spcPts val="99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63801" indent="-227985" algn="l" defTabSz="455970" rtl="0" eaLnBrk="1" latinLnBrk="0" hangingPunct="1">
        <a:spcBef>
          <a:spcPts val="99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19771" indent="-227985" algn="l" defTabSz="455970" rtl="0" eaLnBrk="1" latinLnBrk="0" hangingPunct="1">
        <a:spcBef>
          <a:spcPts val="99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75740" indent="-227985" algn="l" defTabSz="455970" rtl="0" eaLnBrk="1" latinLnBrk="0" hangingPunct="1">
        <a:spcBef>
          <a:spcPts val="99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5970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1pPr>
      <a:lvl2pPr marL="455970" algn="l" defTabSz="455970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2pPr>
      <a:lvl3pPr marL="911939" algn="l" defTabSz="455970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3pPr>
      <a:lvl4pPr marL="1367908" algn="l" defTabSz="455970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4pPr>
      <a:lvl5pPr marL="1823877" algn="l" defTabSz="455970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5pPr>
      <a:lvl6pPr marL="2279847" algn="l" defTabSz="455970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6pPr>
      <a:lvl7pPr marL="2735817" algn="l" defTabSz="455970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7pPr>
      <a:lvl8pPr marL="3191786" algn="l" defTabSz="455970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8pPr>
      <a:lvl9pPr marL="3647755" algn="l" defTabSz="455970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EC545616-513E-D5AE-2401-6D53FF60F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42" y="205977"/>
            <a:ext cx="9485931" cy="1121135"/>
          </a:xfrm>
        </p:spPr>
        <p:txBody>
          <a:bodyPr anchor="ctr">
            <a:normAutofit fontScale="90000"/>
          </a:bodyPr>
          <a:lstStyle/>
          <a:p>
            <a:r>
              <a:rPr lang="zh-CN" altLang="en-US" sz="5333" b="1" dirty="0">
                <a:latin typeface="標楷體" panose="03000509000000000000" pitchFamily="65" charset="-120"/>
                <a:ea typeface="標楷體" panose="03000509000000000000" pitchFamily="65" charset="-120"/>
              </a:rPr>
              <a:t>同来深度认识中东危机及代</a:t>
            </a:r>
            <a:r>
              <a:rPr lang="zh-CN" altLang="en-US" sz="5333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求 </a:t>
            </a:r>
            <a:r>
              <a:rPr lang="en-US" altLang="zh-CN" sz="5333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CN" altLang="en-US" sz="5333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七</a:t>
            </a:r>
            <a:r>
              <a:rPr lang="en-US" altLang="zh-CN" sz="5333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CN" altLang="en-US" sz="5333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434652E5-3291-7815-E8EF-1DB787D4F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056" y="1335819"/>
            <a:ext cx="7390148" cy="5295568"/>
          </a:xfrm>
        </p:spPr>
        <p:txBody>
          <a:bodyPr>
            <a:noAutofit/>
          </a:bodyPr>
          <a:lstStyle/>
          <a:p>
            <a:r>
              <a:rPr lang="zh-CN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从</a:t>
            </a:r>
            <a:r>
              <a:rPr lang="en-US" altLang="zh-CN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911</a:t>
            </a:r>
            <a:r>
              <a:rPr lang="zh-CN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CN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IS</a:t>
            </a:r>
            <a:r>
              <a:rPr lang="zh-CN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到</a:t>
            </a:r>
            <a:r>
              <a:rPr lang="en-US" altLang="zh-CN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107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CN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这</a:t>
            </a:r>
            <a:r>
              <a:rPr lang="zh-CN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是末世了吗？</a:t>
            </a:r>
            <a:endParaRPr lang="en-US" altLang="zh-CN" sz="3600" b="1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CN" sz="3600" b="1" dirty="0">
                <a:latin typeface="標楷體" pitchFamily="65" charset="-120"/>
                <a:ea typeface="標楷體" pitchFamily="65" charset="-120"/>
              </a:rPr>
              <a:t>2001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年开始世界变了！</a:t>
            </a:r>
            <a:endParaRPr lang="en-US" altLang="zh-CN" sz="3600" b="1" dirty="0">
              <a:latin typeface="標楷體" pitchFamily="65" charset="-120"/>
              <a:ea typeface="標楷體" pitchFamily="65" charset="-120"/>
            </a:endParaRPr>
          </a:p>
          <a:p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恐袭无底线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。</a:t>
            </a:r>
            <a:endParaRPr lang="zh-CN" altLang="en-US" sz="3600" b="1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CN" sz="3600" b="1" dirty="0">
                <a:latin typeface="標楷體" pitchFamily="65" charset="-120"/>
                <a:ea typeface="標楷體" pitchFamily="65" charset="-120"/>
              </a:rPr>
              <a:t>1. 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不断跌破道德底线的恐怖活动。</a:t>
            </a:r>
          </a:p>
          <a:p>
            <a:r>
              <a:rPr lang="en-US" altLang="zh-CN" sz="3600" b="1" dirty="0">
                <a:latin typeface="標楷體" pitchFamily="65" charset="-120"/>
                <a:ea typeface="標楷體" pitchFamily="65" charset="-120"/>
              </a:rPr>
              <a:t>2. 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反恐</a:t>
            </a:r>
            <a:r>
              <a:rPr lang="zh-CN" altLang="en-US" sz="3600" b="1" dirty="0" smtClean="0">
                <a:latin typeface="標楷體" pitchFamily="65" charset="-120"/>
                <a:ea typeface="標楷體" pitchFamily="65" charset="-120"/>
              </a:rPr>
              <a:t>仿佛成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为世界的共同话题。</a:t>
            </a:r>
          </a:p>
          <a:p>
            <a:r>
              <a:rPr lang="en-US" altLang="zh-CN" sz="3600" b="1" dirty="0">
                <a:latin typeface="標楷體" pitchFamily="65" charset="-120"/>
                <a:ea typeface="標楷體" pitchFamily="65" charset="-120"/>
              </a:rPr>
              <a:t>3. 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为何到中东就变成合理抗争呢？</a:t>
            </a:r>
            <a:endParaRPr lang="en-US" altLang="zh-CN" sz="3600" b="1" dirty="0">
              <a:latin typeface="標楷體" pitchFamily="65" charset="-120"/>
              <a:ea typeface="標楷體" pitchFamily="65" charset="-120"/>
            </a:endParaRPr>
          </a:p>
          <a:p>
            <a:endParaRPr lang="zh-CN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26A2F0E-51A9-1645-0177-46D1D7F8A5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3944" y="1573779"/>
            <a:ext cx="419100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870291"/>
      </p:ext>
    </p:extLst>
  </p:cSld>
  <p:clrMapOvr>
    <a:masterClrMapping/>
  </p:clrMapOvr>
  <p:transition advTm="1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EC545616-513E-D5AE-2401-6D53FF60F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793" y="214686"/>
            <a:ext cx="9431761" cy="1121135"/>
          </a:xfrm>
        </p:spPr>
        <p:txBody>
          <a:bodyPr anchor="ctr">
            <a:normAutofit/>
          </a:bodyPr>
          <a:lstStyle/>
          <a:p>
            <a:r>
              <a:rPr lang="zh-CN" altLang="en-US" sz="5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从</a:t>
            </a:r>
            <a:r>
              <a:rPr lang="en-US" altLang="zh-CN" sz="5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911</a:t>
            </a:r>
            <a:r>
              <a:rPr lang="zh-CN" altLang="en-US" sz="5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CN" sz="5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IS</a:t>
            </a:r>
            <a:r>
              <a:rPr lang="zh-CN" altLang="en-US" sz="5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到</a:t>
            </a:r>
            <a:r>
              <a:rPr lang="en-US" altLang="zh-CN" sz="5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107</a:t>
            </a:r>
            <a:r>
              <a:rPr lang="zh-TW" altLang="en-US" sz="5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CN" altLang="en-US" sz="5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这</a:t>
            </a:r>
            <a:r>
              <a:rPr lang="zh-CN" altLang="en-US" sz="5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是末世了吗？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434652E5-3291-7815-E8EF-1DB787D4F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056" y="1335819"/>
            <a:ext cx="8420556" cy="5295568"/>
          </a:xfrm>
        </p:spPr>
        <p:txBody>
          <a:bodyPr>
            <a:noAutofit/>
          </a:bodyPr>
          <a:lstStyle/>
          <a:p>
            <a:r>
              <a:rPr lang="en-US" altLang="zh-TW" sz="3600" b="1" dirty="0">
                <a:latin typeface="標楷體" pitchFamily="65" charset="-120"/>
                <a:ea typeface="標楷體" pitchFamily="65" charset="-120"/>
              </a:rPr>
              <a:t>2001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3600" b="1" dirty="0"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11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日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早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上在美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国纽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约，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恐怖份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子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骑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刧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航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班撞向世贸。整个袭击一共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有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2,986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人死亡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包括美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国纽约世界贸易中心双塔在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内的六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幢建筑物倒塌，美国经济大受打击。</a:t>
            </a:r>
          </a:p>
          <a:p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美国之后几年以反恐为由，发动阿富汗战争，以反恐为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名攻打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伊拉克，和一连串国内外有争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议的反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恐措施。阿富汗战争总死伤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超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过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十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万，平民死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亡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47,245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人。</a:t>
            </a: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  <a:p>
            <a:endParaRPr lang="zh-CN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26A2F0E-51A9-1645-0177-46D1D7F8A5A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4883" y="2064008"/>
            <a:ext cx="3341615" cy="384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325586"/>
      </p:ext>
    </p:extLst>
  </p:cSld>
  <p:clrMapOvr>
    <a:masterClrMapping/>
  </p:clrMapOvr>
  <p:transition advTm="1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EC545616-513E-D5AE-2401-6D53FF60F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617" y="214686"/>
            <a:ext cx="9485931" cy="1121135"/>
          </a:xfrm>
        </p:spPr>
        <p:txBody>
          <a:bodyPr anchor="ctr">
            <a:normAutofit/>
          </a:bodyPr>
          <a:lstStyle/>
          <a:p>
            <a:r>
              <a:rPr lang="zh-CN" altLang="en-US" sz="5333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为何到中东就变成合理抗争呢？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434652E5-3291-7815-E8EF-1DB787D4F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055" y="1518406"/>
            <a:ext cx="7206823" cy="5339593"/>
          </a:xfrm>
        </p:spPr>
        <p:txBody>
          <a:bodyPr>
            <a:noAutofit/>
          </a:bodyPr>
          <a:lstStyle/>
          <a:p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洗脑式宣传，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在媒体前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装弱者，博同情，讲自由</a:t>
            </a:r>
            <a:r>
              <a:rPr lang="zh-CN" altLang="en-US" sz="3600" b="1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卖</a:t>
            </a:r>
            <a:r>
              <a:rPr lang="zh-CN" altLang="en-US" sz="3600" b="1" dirty="0" smtClean="0">
                <a:latin typeface="標楷體" pitchFamily="65" charset="-120"/>
                <a:ea typeface="標楷體" pitchFamily="65" charset="-120"/>
              </a:rPr>
              <a:t>恐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惧。</a:t>
            </a:r>
            <a:endParaRPr lang="en-US" altLang="zh-CN" sz="3600" b="1" dirty="0">
              <a:latin typeface="標楷體" pitchFamily="65" charset="-120"/>
              <a:ea typeface="標楷體" pitchFamily="65" charset="-120"/>
            </a:endParaRPr>
          </a:p>
          <a:p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成功分化主流意见。过去同性恋解放运动也是透过这样洗白，被世人同情和接纳。</a:t>
            </a:r>
            <a:endParaRPr lang="en-US" altLang="zh-CN" sz="3600" b="1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在传媒一面倒的播放对以色列不利的消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息，又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造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成恃强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凌弱的声音。这是中东武器。他们用宣传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战丑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化敌人。</a:t>
            </a:r>
            <a:endParaRPr lang="zh-CN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427C6F0A-C246-A8E8-95DA-3D945C2C81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3879" y="2248250"/>
            <a:ext cx="4531065" cy="403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240504"/>
      </p:ext>
    </p:extLst>
  </p:cSld>
  <p:clrMapOvr>
    <a:masterClrMapping/>
  </p:clrMapOvr>
  <p:transition advTm="1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EC545616-513E-D5AE-2401-6D53FF60F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355" y="214210"/>
            <a:ext cx="9485931" cy="1121135"/>
          </a:xfrm>
        </p:spPr>
        <p:txBody>
          <a:bodyPr anchor="ctr">
            <a:normAutofit/>
          </a:bodyPr>
          <a:lstStyle/>
          <a:p>
            <a:r>
              <a:rPr lang="zh-CN" altLang="en-US" sz="5333" b="1" dirty="0">
                <a:latin typeface="標楷體" panose="03000509000000000000" pitchFamily="65" charset="-120"/>
                <a:ea typeface="標楷體" panose="03000509000000000000" pitchFamily="65" charset="-120"/>
              </a:rPr>
              <a:t>这三次袭</a:t>
            </a:r>
            <a:r>
              <a:rPr lang="zh-TW" altLang="en-US" sz="5333" b="1" dirty="0">
                <a:latin typeface="標楷體" panose="03000509000000000000" pitchFamily="65" charset="-120"/>
                <a:ea typeface="標楷體" panose="03000509000000000000" pitchFamily="65" charset="-120"/>
              </a:rPr>
              <a:t>击</a:t>
            </a:r>
            <a:r>
              <a:rPr lang="zh-CN" altLang="en-US" sz="5333" b="1" dirty="0">
                <a:latin typeface="標楷體" panose="03000509000000000000" pitchFamily="65" charset="-120"/>
                <a:ea typeface="標楷體" panose="03000509000000000000" pitchFamily="65" charset="-120"/>
              </a:rPr>
              <a:t>的恐怖份子共通</a:t>
            </a:r>
            <a:r>
              <a:rPr lang="zh-CN" altLang="en-US" sz="5333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点</a:t>
            </a:r>
            <a:endParaRPr lang="zh-CN" altLang="en-US" sz="5333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434652E5-3291-7815-E8EF-1DB787D4F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355" y="1518407"/>
            <a:ext cx="6870030" cy="5339593"/>
          </a:xfrm>
        </p:spPr>
        <p:txBody>
          <a:bodyPr>
            <a:noAutofit/>
          </a:bodyPr>
          <a:lstStyle/>
          <a:p>
            <a:r>
              <a:rPr lang="en-US" altLang="zh-CN" sz="3600" b="1" dirty="0">
                <a:latin typeface="標楷體" pitchFamily="65" charset="-120"/>
                <a:ea typeface="標楷體" pitchFamily="65" charset="-120"/>
              </a:rPr>
              <a:t>1. 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都是穆斯林信徒。</a:t>
            </a:r>
          </a:p>
          <a:p>
            <a:r>
              <a:rPr lang="en-US" altLang="zh-CN" sz="3600" b="1" dirty="0">
                <a:latin typeface="標楷體" pitchFamily="65" charset="-120"/>
                <a:ea typeface="標楷體" pitchFamily="65" charset="-120"/>
              </a:rPr>
              <a:t>2. 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都是恐怖主义者。</a:t>
            </a:r>
          </a:p>
          <a:p>
            <a:r>
              <a:rPr lang="en-US" altLang="zh-CN" sz="3600" b="1" dirty="0">
                <a:latin typeface="標楷體" pitchFamily="65" charset="-120"/>
                <a:ea typeface="標楷體" pitchFamily="65" charset="-120"/>
              </a:rPr>
              <a:t>3. 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都是罔顾人命的。</a:t>
            </a:r>
          </a:p>
          <a:p>
            <a:r>
              <a:rPr lang="en-US" altLang="zh-CN" sz="3600" b="1" dirty="0">
                <a:latin typeface="標楷體" pitchFamily="65" charset="-120"/>
                <a:ea typeface="標楷體" pitchFamily="65" charset="-120"/>
              </a:rPr>
              <a:t>4. 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都是杀平民为乐。</a:t>
            </a:r>
          </a:p>
          <a:p>
            <a:r>
              <a:rPr lang="en-US" altLang="zh-CN" sz="3600" b="1" dirty="0">
                <a:latin typeface="標楷體" pitchFamily="65" charset="-120"/>
                <a:ea typeface="標楷體" pitchFamily="65" charset="-120"/>
              </a:rPr>
              <a:t>5. 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都是受害者心态。</a:t>
            </a:r>
          </a:p>
          <a:p>
            <a:r>
              <a:rPr lang="en-US" altLang="zh-CN" sz="3600" b="1" dirty="0">
                <a:latin typeface="標楷體" pitchFamily="65" charset="-120"/>
                <a:ea typeface="標楷體" pitchFamily="65" charset="-120"/>
              </a:rPr>
              <a:t>6. 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都是说反抗压逼。</a:t>
            </a:r>
          </a:p>
          <a:p>
            <a:r>
              <a:rPr lang="en-US" altLang="zh-CN" sz="3600" b="1" dirty="0">
                <a:latin typeface="標楷體" pitchFamily="65" charset="-120"/>
                <a:ea typeface="標楷體" pitchFamily="65" charset="-120"/>
              </a:rPr>
              <a:t>7. 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都是口称是圣战。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CE8C5AA-955A-C8FF-405E-91EA2630A4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1417" y="2273417"/>
            <a:ext cx="6532228" cy="367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804824"/>
      </p:ext>
    </p:extLst>
  </p:cSld>
  <p:clrMapOvr>
    <a:masterClrMapping/>
  </p:clrMapOvr>
  <p:transition advTm="1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EC545616-513E-D5AE-2401-6D53FF60F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135" y="214686"/>
            <a:ext cx="9485931" cy="1121135"/>
          </a:xfrm>
        </p:spPr>
        <p:txBody>
          <a:bodyPr anchor="ctr">
            <a:normAutofit/>
          </a:bodyPr>
          <a:lstStyle/>
          <a:p>
            <a:r>
              <a:rPr lang="zh-CN" altLang="en-US" sz="5333" b="1" dirty="0">
                <a:latin typeface="標楷體" panose="03000509000000000000" pitchFamily="65" charset="-120"/>
                <a:ea typeface="標楷體" panose="03000509000000000000" pitchFamily="65" charset="-120"/>
              </a:rPr>
              <a:t>小子们哪，如今是末时了。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434652E5-3291-7815-E8EF-1DB787D4F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446" y="1434516"/>
            <a:ext cx="9587824" cy="5339593"/>
          </a:xfrm>
        </p:spPr>
        <p:txBody>
          <a:bodyPr>
            <a:noAutofit/>
          </a:bodyPr>
          <a:lstStyle/>
          <a:p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「</a:t>
            </a:r>
            <a:r>
              <a:rPr lang="zh-CN" altLang="en-US" sz="3600" b="1" dirty="0" smtClean="0">
                <a:latin typeface="標楷體" pitchFamily="65" charset="-120"/>
                <a:ea typeface="標楷體" pitchFamily="65" charset="-120"/>
              </a:rPr>
              <a:t>小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子们哪，如今是末时了。你们曾听见说，那敌基督的要来；现在已经有好些敌基督的出来了，从此我们就知道如今是末时了</a:t>
            </a:r>
            <a:r>
              <a:rPr lang="zh-CN" altLang="en-US" sz="3600" b="1" dirty="0" smtClean="0">
                <a:latin typeface="標楷體" pitchFamily="65" charset="-120"/>
                <a:ea typeface="標楷體" pitchFamily="65" charset="-120"/>
              </a:rPr>
              <a:t>。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」  </a:t>
            </a:r>
            <a:r>
              <a:rPr lang="en-US" altLang="zh-CN" sz="36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约翰一书 </a:t>
            </a:r>
            <a:r>
              <a:rPr lang="en-US" altLang="zh-CN" sz="3600" b="1" dirty="0" smtClean="0">
                <a:latin typeface="標楷體" pitchFamily="65" charset="-120"/>
                <a:ea typeface="標楷體" pitchFamily="65" charset="-120"/>
              </a:rPr>
              <a:t>2:18)</a:t>
            </a:r>
            <a:endParaRPr lang="en-US" altLang="zh-CN" sz="3600" b="1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「</a:t>
            </a:r>
            <a:r>
              <a:rPr lang="zh-CN" altLang="en-US" sz="3600" b="1" dirty="0" smtClean="0">
                <a:latin typeface="標楷體" pitchFamily="65" charset="-120"/>
                <a:ea typeface="標楷體" pitchFamily="65" charset="-120"/>
              </a:rPr>
              <a:t>你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们仍不知道，也不明白，在黑暗中走来走去；地的根基都摇动了</a:t>
            </a:r>
            <a:r>
              <a:rPr lang="zh-CN" altLang="en-US" sz="3600" b="1" dirty="0" smtClean="0">
                <a:latin typeface="標楷體" pitchFamily="65" charset="-120"/>
                <a:ea typeface="標楷體" pitchFamily="65" charset="-120"/>
              </a:rPr>
              <a:t>。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」</a:t>
            </a:r>
            <a:r>
              <a:rPr lang="en-US" altLang="zh-CN" sz="36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诗篇 </a:t>
            </a:r>
            <a:r>
              <a:rPr lang="en-US" altLang="zh-CN" sz="3600" b="1" dirty="0" smtClean="0">
                <a:latin typeface="標楷體" pitchFamily="65" charset="-120"/>
                <a:ea typeface="標楷體" pitchFamily="65" charset="-120"/>
              </a:rPr>
              <a:t>82:5)</a:t>
            </a:r>
            <a:endParaRPr lang="en-US" altLang="zh-CN" sz="3600" b="1" dirty="0">
              <a:latin typeface="標楷體" pitchFamily="65" charset="-120"/>
              <a:ea typeface="標楷體" pitchFamily="65" charset="-120"/>
            </a:endParaRPr>
          </a:p>
          <a:p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让我们</a:t>
            </a:r>
            <a:r>
              <a:rPr lang="zh-CN" altLang="en-US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一同警醒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，不受世上</a:t>
            </a:r>
            <a:r>
              <a:rPr lang="zh-CN" altLang="en-US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别有用心的传媒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迷惑。专心仰望神的旨意成</a:t>
            </a:r>
            <a:r>
              <a:rPr lang="zh-CN" altLang="en-US" sz="3600" b="1" dirty="0" smtClean="0">
                <a:latin typeface="標楷體" pitchFamily="65" charset="-120"/>
                <a:ea typeface="標楷體" pitchFamily="65" charset="-120"/>
              </a:rPr>
              <a:t>就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CN" altLang="en-US" sz="3600" b="1" dirty="0" smtClean="0">
                <a:latin typeface="標楷體" pitchFamily="65" charset="-120"/>
                <a:ea typeface="標楷體" pitchFamily="65" charset="-120"/>
              </a:rPr>
              <a:t>使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黑暗远离。阿们！</a:t>
            </a:r>
          </a:p>
        </p:txBody>
      </p:sp>
    </p:spTree>
    <p:extLst>
      <p:ext uri="{BB962C8B-B14F-4D97-AF65-F5344CB8AC3E}">
        <p14:creationId xmlns:p14="http://schemas.microsoft.com/office/powerpoint/2010/main" val="1878953269"/>
      </p:ext>
    </p:extLst>
  </p:cSld>
  <p:clrMapOvr>
    <a:masterClrMapping/>
  </p:clrMapOvr>
  <p:transition advTm="1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EC545616-513E-D5AE-2401-6D53FF60F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135" y="214686"/>
            <a:ext cx="9485931" cy="1121135"/>
          </a:xfrm>
        </p:spPr>
        <p:txBody>
          <a:bodyPr anchor="ctr">
            <a:normAutofit/>
          </a:bodyPr>
          <a:lstStyle/>
          <a:p>
            <a:r>
              <a:rPr lang="zh-TW" altLang="en-US" sz="5333" b="1" dirty="0">
                <a:latin typeface="標楷體" panose="03000509000000000000" pitchFamily="65" charset="-120"/>
                <a:ea typeface="標楷體" panose="03000509000000000000" pitchFamily="65" charset="-120"/>
              </a:rPr>
              <a:t>伊斯兰恐怖份子的邪恶特色</a:t>
            </a:r>
            <a:endParaRPr lang="zh-CN" altLang="en-US" sz="5333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434652E5-3291-7815-E8EF-1DB787D4F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445" y="1434516"/>
            <a:ext cx="9193781" cy="5339593"/>
          </a:xfrm>
        </p:spPr>
        <p:txBody>
          <a:bodyPr>
            <a:noAutofit/>
          </a:bodyPr>
          <a:lstStyle/>
          <a:p>
            <a:r>
              <a:rPr lang="en-US" altLang="zh-CN" sz="3600" b="1" dirty="0">
                <a:latin typeface="標楷體" pitchFamily="65" charset="-120"/>
                <a:ea typeface="標楷體" pitchFamily="65" charset="-120"/>
              </a:rPr>
              <a:t>1. 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他们的对像永远都是平民。</a:t>
            </a:r>
          </a:p>
          <a:p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其他恐怖组职会精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准針对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有影响力的人，但穆斯林恐怖份子只向弱者，是没有人性的利用平民。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刧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机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撞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大厦，平民做肉盾。</a:t>
            </a:r>
          </a:p>
          <a:p>
            <a:r>
              <a:rPr lang="en-US" altLang="zh-CN" sz="3600" b="1" dirty="0">
                <a:latin typeface="標楷體" pitchFamily="65" charset="-120"/>
                <a:ea typeface="標楷體" pitchFamily="65" charset="-120"/>
              </a:rPr>
              <a:t>2. 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用极残忍的手段折磨对方。</a:t>
            </a:r>
          </a:p>
          <a:p>
            <a:r>
              <a:rPr lang="en-US" altLang="zh-CN" sz="3600" b="1" dirty="0">
                <a:latin typeface="標楷體" pitchFamily="65" charset="-120"/>
                <a:ea typeface="標楷體" pitchFamily="65" charset="-120"/>
              </a:rPr>
              <a:t>IS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坎头，强奸，杀小孩。哈玛斯录像宣扬这是圣</a:t>
            </a:r>
            <a:r>
              <a:rPr lang="zh-CN" altLang="en-US" sz="3600" b="1" dirty="0" smtClean="0">
                <a:latin typeface="標楷體" pitchFamily="65" charset="-120"/>
                <a:ea typeface="標楷體" pitchFamily="65" charset="-120"/>
              </a:rPr>
              <a:t>战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CN" altLang="en-US" sz="3600" b="1" dirty="0" smtClean="0">
                <a:latin typeface="標楷體" pitchFamily="65" charset="-120"/>
                <a:ea typeface="標楷體" pitchFamily="65" charset="-120"/>
              </a:rPr>
              <a:t>是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魔鬼使他们非人化了。</a:t>
            </a:r>
          </a:p>
        </p:txBody>
      </p:sp>
    </p:spTree>
    <p:extLst>
      <p:ext uri="{BB962C8B-B14F-4D97-AF65-F5344CB8AC3E}">
        <p14:creationId xmlns:p14="http://schemas.microsoft.com/office/powerpoint/2010/main" val="1555283737"/>
      </p:ext>
    </p:extLst>
  </p:cSld>
  <p:clrMapOvr>
    <a:masterClrMapping/>
  </p:clrMapOvr>
  <p:transition advTm="1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EC545616-513E-D5AE-2401-6D53FF60F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135" y="214686"/>
            <a:ext cx="9485931" cy="1121135"/>
          </a:xfrm>
        </p:spPr>
        <p:txBody>
          <a:bodyPr anchor="ctr">
            <a:normAutofit/>
          </a:bodyPr>
          <a:lstStyle/>
          <a:p>
            <a:r>
              <a:rPr lang="zh-TW" altLang="en-US" sz="5333" b="1" dirty="0">
                <a:latin typeface="標楷體" panose="03000509000000000000" pitchFamily="65" charset="-120"/>
                <a:ea typeface="標楷體" panose="03000509000000000000" pitchFamily="65" charset="-120"/>
              </a:rPr>
              <a:t>伊斯兰恐怖份子的邪恶特色</a:t>
            </a:r>
            <a:endParaRPr lang="zh-CN" altLang="en-US" sz="5333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434652E5-3291-7815-E8EF-1DB787D4F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445" y="1434516"/>
            <a:ext cx="9465904" cy="5339593"/>
          </a:xfrm>
        </p:spPr>
        <p:txBody>
          <a:bodyPr>
            <a:noAutofit/>
          </a:bodyPr>
          <a:lstStyle/>
          <a:p>
            <a:r>
              <a:rPr lang="en-US" altLang="zh-CN" sz="3600" b="1" dirty="0">
                <a:latin typeface="標楷體" pitchFamily="65" charset="-120"/>
                <a:ea typeface="標楷體" pitchFamily="65" charset="-120"/>
              </a:rPr>
              <a:t>3. 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一次比一次跌破道德底线。</a:t>
            </a:r>
          </a:p>
          <a:p>
            <a:r>
              <a:rPr lang="en-US" altLang="zh-CN" sz="3600" b="1" dirty="0">
                <a:latin typeface="標楷體" pitchFamily="65" charset="-120"/>
                <a:ea typeface="標楷體" pitchFamily="65" charset="-120"/>
              </a:rPr>
              <a:t>911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用飞机撞大厦，不尊重人命。只为破坏。</a:t>
            </a:r>
            <a:endParaRPr lang="en-US" altLang="zh-CN" sz="3600" b="1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CN" sz="3600" b="1" dirty="0">
                <a:latin typeface="標楷體" pitchFamily="65" charset="-120"/>
                <a:ea typeface="標楷體" pitchFamily="65" charset="-120"/>
              </a:rPr>
              <a:t>IS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只为享受权力，用恐怖手段恐吓别人不要反抗，吸</a:t>
            </a:r>
            <a:r>
              <a:rPr lang="zh-CN" altLang="en-US" sz="3600" b="1" dirty="0" smtClean="0">
                <a:latin typeface="標楷體" pitchFamily="65" charset="-120"/>
                <a:ea typeface="標楷體" pitchFamily="65" charset="-120"/>
              </a:rPr>
              <a:t>引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嗜</a:t>
            </a:r>
            <a:r>
              <a:rPr lang="zh-CN" altLang="en-US" sz="3600" b="1" dirty="0" smtClean="0">
                <a:latin typeface="標楷體" pitchFamily="65" charset="-120"/>
                <a:ea typeface="標楷體" pitchFamily="65" charset="-120"/>
              </a:rPr>
              <a:t>血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者同行。</a:t>
            </a:r>
            <a:endParaRPr lang="en-US" altLang="zh-CN" sz="3600" b="1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于</a:t>
            </a:r>
            <a:r>
              <a:rPr lang="en-US" altLang="zh-CN" sz="3600" b="1" dirty="0" smtClean="0">
                <a:latin typeface="標楷體" pitchFamily="65" charset="-120"/>
                <a:ea typeface="標楷體" pitchFamily="65" charset="-120"/>
              </a:rPr>
              <a:t>2023-10-7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CN" altLang="en-US" sz="3600" b="1" dirty="0" smtClean="0">
                <a:latin typeface="標楷體" pitchFamily="65" charset="-120"/>
                <a:ea typeface="標楷體" pitchFamily="65" charset="-120"/>
              </a:rPr>
              <a:t>哈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玛斯被世界纵容合理化自己的行为，最后产生悲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剧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。非战争时期，不宣战便发</a:t>
            </a:r>
            <a:r>
              <a:rPr lang="en-US" altLang="zh-CN" sz="3600" b="1" dirty="0" smtClean="0">
                <a:latin typeface="標楷體" pitchFamily="65" charset="-120"/>
                <a:ea typeface="標楷體" pitchFamily="65" charset="-120"/>
              </a:rPr>
              <a:t>5000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枚</a:t>
            </a:r>
            <a:r>
              <a:rPr lang="zh-CN" altLang="en-US" sz="3600" b="1" dirty="0" smtClean="0">
                <a:latin typeface="標楷體" pitchFamily="65" charset="-120"/>
                <a:ea typeface="標楷體" pitchFamily="65" charset="-120"/>
              </a:rPr>
              <a:t>飞弹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CN" altLang="en-US" sz="3600" b="1" dirty="0" smtClean="0">
                <a:latin typeface="標楷體" pitchFamily="65" charset="-120"/>
                <a:ea typeface="標楷體" pitchFamily="65" charset="-120"/>
              </a:rPr>
              <a:t>无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差</a:t>
            </a:r>
            <a:r>
              <a:rPr lang="zh-CN" altLang="en-US" sz="3600" b="1" dirty="0" smtClean="0">
                <a:latin typeface="標楷體" pitchFamily="65" charset="-120"/>
                <a:ea typeface="標楷體" pitchFamily="65" charset="-120"/>
              </a:rPr>
              <a:t>别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袭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击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大城居</a:t>
            </a:r>
            <a:r>
              <a:rPr lang="zh-CN" altLang="en-US" sz="3600" b="1" dirty="0" smtClean="0">
                <a:latin typeface="標楷體" pitchFamily="65" charset="-120"/>
                <a:ea typeface="標楷體" pitchFamily="65" charset="-120"/>
              </a:rPr>
              <a:t>民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CN" altLang="en-US" sz="3600" b="1" dirty="0" smtClean="0">
                <a:latin typeface="標楷體" pitchFamily="65" charset="-120"/>
                <a:ea typeface="標楷體" pitchFamily="65" charset="-120"/>
              </a:rPr>
              <a:t>是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世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人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伪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善和纵</a:t>
            </a:r>
            <a:r>
              <a:rPr lang="zh-CN" altLang="en-US" sz="3600" b="1" dirty="0" smtClean="0">
                <a:latin typeface="標楷體" pitchFamily="65" charset="-120"/>
                <a:ea typeface="標楷體" pitchFamily="65" charset="-120"/>
              </a:rPr>
              <a:t>容他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们行凶。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最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后酿成</a:t>
            </a:r>
            <a:r>
              <a:rPr lang="en-US" altLang="zh-TW" sz="3600" b="1" dirty="0">
                <a:latin typeface="標楷體" pitchFamily="65" charset="-120"/>
                <a:ea typeface="標楷體" pitchFamily="65" charset="-120"/>
              </a:rPr>
              <a:t>107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恐袭的悲剧。</a:t>
            </a:r>
            <a:endParaRPr lang="en-US" altLang="zh-TW" sz="3600" b="1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zh-CN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22398209"/>
      </p:ext>
    </p:extLst>
  </p:cSld>
  <p:clrMapOvr>
    <a:masterClrMapping/>
  </p:clrMapOvr>
  <p:transition advTm="1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EC545616-513E-D5AE-2401-6D53FF60F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135" y="214686"/>
            <a:ext cx="9485931" cy="1121135"/>
          </a:xfrm>
        </p:spPr>
        <p:txBody>
          <a:bodyPr anchor="ctr">
            <a:normAutofit/>
          </a:bodyPr>
          <a:lstStyle/>
          <a:p>
            <a:r>
              <a:rPr lang="zh-TW" altLang="en-US" sz="5333" b="1" dirty="0">
                <a:latin typeface="標楷體" panose="03000509000000000000" pitchFamily="65" charset="-120"/>
                <a:ea typeface="標楷體" panose="03000509000000000000" pitchFamily="65" charset="-120"/>
              </a:rPr>
              <a:t>试问是谁的错？</a:t>
            </a:r>
            <a:endParaRPr lang="zh-CN" altLang="en-US" sz="5333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434652E5-3291-7815-E8EF-1DB787D4F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445" y="1434516"/>
            <a:ext cx="8338103" cy="5339593"/>
          </a:xfrm>
        </p:spPr>
        <p:txBody>
          <a:bodyPr>
            <a:noAutofit/>
          </a:bodyPr>
          <a:lstStyle/>
          <a:p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有人说以色列封锁他们。</a:t>
            </a:r>
            <a:endParaRPr lang="en-US" altLang="zh-CN" sz="3600" b="1" dirty="0">
              <a:latin typeface="標楷體" pitchFamily="65" charset="-120"/>
              <a:ea typeface="標楷體" pitchFamily="65" charset="-120"/>
            </a:endParaRPr>
          </a:p>
          <a:p>
            <a:r>
              <a:rPr lang="zh-CN" altLang="en-US" sz="3600" b="1" dirty="0" smtClean="0">
                <a:latin typeface="標楷體" pitchFamily="65" charset="-120"/>
                <a:ea typeface="標楷體" pitchFamily="65" charset="-120"/>
              </a:rPr>
              <a:t>他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们是有敌意的疯子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你会让他们入屋吗？以色列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并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没有完全封锁他们的边界，他们能</a:t>
            </a:r>
            <a:r>
              <a:rPr lang="zh-CN" altLang="en-US" sz="3600" b="1" dirty="0" smtClean="0">
                <a:latin typeface="標楷體" pitchFamily="65" charset="-120"/>
                <a:ea typeface="標楷體" pitchFamily="65" charset="-120"/>
              </a:rPr>
              <a:t>从</a:t>
            </a:r>
            <a:r>
              <a:rPr lang="zh-CN" altLang="en-US" sz="3600" b="1" dirty="0" smtClean="0">
                <a:latin typeface="標楷體" pitchFamily="65" charset="-120"/>
                <a:ea typeface="標楷體" pitchFamily="65" charset="-120"/>
              </a:rPr>
              <a:t>埃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及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自由进出。以色列只是尽量控制危险品进入这区，但明显是失败的。到今天，他们仍在每天发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几十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飞弹到以色列的特拉维夫。</a:t>
            </a:r>
            <a:r>
              <a:rPr lang="en-US" altLang="zh-CN" sz="3600" b="1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右图</a:t>
            </a:r>
            <a:r>
              <a:rPr lang="en-US" altLang="zh-TW" sz="3600" b="1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他们才是无差别杀人者。你们看看图中被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发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警报的地方。他们是疯子！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B9EC97AE-7CD0-2EDA-ECD9-25633F7598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7875" y="966984"/>
            <a:ext cx="2651990" cy="551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076778"/>
      </p:ext>
    </p:extLst>
  </p:cSld>
  <p:clrMapOvr>
    <a:masterClrMapping/>
  </p:clrMapOvr>
  <p:transition advTm="1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EC545616-513E-D5AE-2401-6D53FF60F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135" y="214686"/>
            <a:ext cx="9485931" cy="1121135"/>
          </a:xfrm>
        </p:spPr>
        <p:txBody>
          <a:bodyPr anchor="ctr">
            <a:normAutofit/>
          </a:bodyPr>
          <a:lstStyle/>
          <a:p>
            <a:r>
              <a:rPr lang="zh-TW" altLang="en-US" sz="5333" b="1" dirty="0">
                <a:latin typeface="標楷體" panose="03000509000000000000" pitchFamily="65" charset="-120"/>
                <a:ea typeface="標楷體" panose="03000509000000000000" pitchFamily="65" charset="-120"/>
              </a:rPr>
              <a:t>试问是谁的错？</a:t>
            </a:r>
            <a:endParaRPr lang="zh-CN" altLang="en-US" sz="5333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434652E5-3291-7815-E8EF-1DB787D4F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446" y="1434516"/>
            <a:ext cx="8598162" cy="5339593"/>
          </a:xfrm>
        </p:spPr>
        <p:txBody>
          <a:bodyPr>
            <a:noAutofit/>
          </a:bodyPr>
          <a:lstStyle/>
          <a:p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他们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声称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什么都缺，经济很差，没钱养活人民，都是以色列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错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。但他们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那么多的弹药</a:t>
            </a:r>
            <a:r>
              <a:rPr lang="zh-CN" altLang="en-US" sz="3600" b="1" dirty="0" smtClean="0">
                <a:latin typeface="標楷體" pitchFamily="65" charset="-120"/>
                <a:ea typeface="標楷體" pitchFamily="65" charset="-120"/>
              </a:rPr>
              <a:t>从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哪</a:t>
            </a:r>
            <a:r>
              <a:rPr lang="zh-CN" altLang="en-US" sz="3600" b="1" dirty="0" smtClean="0">
                <a:latin typeface="標楷體" pitchFamily="65" charset="-120"/>
                <a:ea typeface="標楷體" pitchFamily="65" charset="-120"/>
              </a:rPr>
              <a:t>里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来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呢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？打到今天</a:t>
            </a:r>
            <a:r>
              <a:rPr lang="en-US" altLang="zh-CN" sz="3600" b="1" dirty="0">
                <a:latin typeface="標楷體" pitchFamily="65" charset="-120"/>
                <a:ea typeface="標楷體" pitchFamily="65" charset="-120"/>
              </a:rPr>
              <a:t>40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多天了，他们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仍每天发飞弹，可想他们的武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器储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备有多强。不事生产的他们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买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军火弹药的钱</a:t>
            </a:r>
            <a:r>
              <a:rPr lang="zh-CN" altLang="en-US" sz="3600" b="1" dirty="0" smtClean="0">
                <a:latin typeface="標楷體" pitchFamily="65" charset="-120"/>
                <a:ea typeface="標楷體" pitchFamily="65" charset="-120"/>
              </a:rPr>
              <a:t>从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哪</a:t>
            </a:r>
            <a:r>
              <a:rPr lang="zh-CN" altLang="en-US" sz="3600" b="1" dirty="0" smtClean="0">
                <a:latin typeface="標楷體" pitchFamily="65" charset="-120"/>
                <a:ea typeface="標楷體" pitchFamily="65" charset="-120"/>
              </a:rPr>
              <a:t>里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来？有钱为何只用来做隧道，不建防空洞？不建设城</a:t>
            </a:r>
            <a:r>
              <a:rPr lang="zh-CN" altLang="en-US" sz="3600" b="1" dirty="0" smtClean="0">
                <a:latin typeface="標楷體" pitchFamily="65" charset="-120"/>
                <a:ea typeface="標楷體" pitchFamily="65" charset="-120"/>
              </a:rPr>
              <a:t>市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？</a:t>
            </a:r>
            <a:r>
              <a:rPr lang="zh-CN" altLang="en-US" sz="3600" b="1" dirty="0" smtClean="0">
                <a:latin typeface="標楷體" pitchFamily="65" charset="-120"/>
                <a:ea typeface="標楷體" pitchFamily="65" charset="-120"/>
              </a:rPr>
              <a:t>为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何孩子从小被炸，因为他们一直先炸对方。唉！世人真的是</a:t>
            </a:r>
            <a:r>
              <a:rPr lang="zh-CN" altLang="en-US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瞎子作见证讲善良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226D617A-7389-3DDC-24B6-5D5F299E10D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4970" y="1135939"/>
            <a:ext cx="2654895" cy="550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845109"/>
      </p:ext>
    </p:extLst>
  </p:cSld>
  <p:clrMapOvr>
    <a:masterClrMapping/>
  </p:clrMapOvr>
  <p:transition advTm="1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多面向">
  <a:themeElements>
    <a:clrScheme name="紅橙色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多面向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1209</Words>
  <Application>Microsoft Office PowerPoint</Application>
  <PresentationFormat>Widescreen</PresentationFormat>
  <Paragraphs>50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微軟正黑體</vt:lpstr>
      <vt:lpstr>新細明體</vt:lpstr>
      <vt:lpstr>標楷體</vt:lpstr>
      <vt:lpstr>Arial</vt:lpstr>
      <vt:lpstr>Calibri</vt:lpstr>
      <vt:lpstr>Trebuchet MS</vt:lpstr>
      <vt:lpstr>Wingdings 3</vt:lpstr>
      <vt:lpstr>多面向</vt:lpstr>
      <vt:lpstr>同来深度认识中东危机及代求 (七)</vt:lpstr>
      <vt:lpstr>从911、IS到107，这是末世了吗？</vt:lpstr>
      <vt:lpstr>为何到中东就变成合理抗争呢？</vt:lpstr>
      <vt:lpstr>这三次袭击的恐怖份子共通点</vt:lpstr>
      <vt:lpstr>小子们哪，如今是末时了。</vt:lpstr>
      <vt:lpstr>伊斯兰恐怖份子的邪恶特色</vt:lpstr>
      <vt:lpstr>伊斯兰恐怖份子的邪恶特色</vt:lpstr>
      <vt:lpstr>试问是谁的错？</vt:lpstr>
      <vt:lpstr>试问是谁的错？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从911、IS到107这是末世了吗？</dc:title>
  <dc:creator>sun kwong wong</dc:creator>
  <cp:lastModifiedBy>SL CHAN</cp:lastModifiedBy>
  <cp:revision>9</cp:revision>
  <dcterms:created xsi:type="dcterms:W3CDTF">2023-11-23T10:50:01Z</dcterms:created>
  <dcterms:modified xsi:type="dcterms:W3CDTF">2023-11-23T18:05:01Z</dcterms:modified>
</cp:coreProperties>
</file>